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4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3773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532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6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587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807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223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740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639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836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569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70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8B63E0C-7AD8-43DF-B926-9644CFD83DE4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030AC37-5E98-4BA8-8820-B75CE15B71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230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ilto:cultuur@wina.b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EADAB-404B-0558-68B8-3F8E06C74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167" y="-873896"/>
            <a:ext cx="9418320" cy="4041648"/>
          </a:xfrm>
        </p:spPr>
        <p:txBody>
          <a:bodyPr>
            <a:normAutofit/>
          </a:bodyPr>
          <a:lstStyle/>
          <a:p>
            <a:r>
              <a:rPr lang="nl-BE" dirty="0"/>
              <a:t>Cultuurreis Wenen</a:t>
            </a:r>
            <a:br>
              <a:rPr lang="nl-BE" dirty="0"/>
            </a:br>
            <a:endParaRPr lang="nl-BE" dirty="0"/>
          </a:p>
        </p:txBody>
      </p:sp>
      <p:pic>
        <p:nvPicPr>
          <p:cNvPr id="1026" name="Picture 2" descr="Wenen ontdekken: de beste reistips voor jouw vakantie in Wenen">
            <a:extLst>
              <a:ext uri="{FF2B5EF4-FFF2-40B4-BE49-F238E27FC236}">
                <a16:creationId xmlns:a16="http://schemas.microsoft.com/office/drawing/2014/main" id="{D293826C-6271-7FF7-F2C4-DDE5910B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0" y="3167752"/>
            <a:ext cx="11722769" cy="36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2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D89CA-1113-9C22-6D5A-A60CC3CC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Wacht even, Cultuurreis?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27856-777E-A4C1-0E95-1389202A9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Cultuur snuiven in buitenland</a:t>
            </a:r>
          </a:p>
          <a:p>
            <a:pPr lvl="1"/>
            <a:r>
              <a:rPr lang="nl-BE" dirty="0"/>
              <a:t>Musea</a:t>
            </a:r>
          </a:p>
          <a:p>
            <a:pPr lvl="1"/>
            <a:r>
              <a:rPr lang="nl-BE" dirty="0"/>
              <a:t>Monumenten en bezienswaardigheden</a:t>
            </a:r>
          </a:p>
          <a:p>
            <a:pPr lvl="1"/>
            <a:r>
              <a:rPr lang="nl-BE" dirty="0"/>
              <a:t>Concert/Opera</a:t>
            </a:r>
          </a:p>
          <a:p>
            <a:r>
              <a:rPr lang="nl-BE" dirty="0"/>
              <a:t>Tal van activiteiten</a:t>
            </a:r>
          </a:p>
          <a:p>
            <a:r>
              <a:rPr lang="nl-BE" dirty="0"/>
              <a:t>Voldoende vrije tijd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2050" name="Picture 2" descr="Trompenaars cultuur model, een culturele dimensies analyse - Toolshero">
            <a:extLst>
              <a:ext uri="{FF2B5EF4-FFF2-40B4-BE49-F238E27FC236}">
                <a16:creationId xmlns:a16="http://schemas.microsoft.com/office/drawing/2014/main" id="{CA044274-B1FD-D5E3-5B90-8CE76AA8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3" y="3173199"/>
            <a:ext cx="7164891" cy="36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7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922E6-5A39-7ACB-37A5-18CA2D3B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09EB9F-3F61-528D-C3A6-31BBB94D1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Hoofdstad muziek, cultuur &amp; Oostenrijk</a:t>
            </a:r>
          </a:p>
          <a:p>
            <a:r>
              <a:rPr lang="nl-BE" dirty="0"/>
              <a:t>Universiteitsstad</a:t>
            </a:r>
          </a:p>
          <a:p>
            <a:r>
              <a:rPr lang="nl-BE" dirty="0"/>
              <a:t>1,7 miljoen inwoners</a:t>
            </a:r>
          </a:p>
          <a:p>
            <a:r>
              <a:rPr lang="nl-BE" dirty="0"/>
              <a:t>Donau</a:t>
            </a:r>
          </a:p>
          <a:p>
            <a:r>
              <a:rPr lang="nl-BE" dirty="0"/>
              <a:t>Enorm rijke geschiedenis</a:t>
            </a:r>
          </a:p>
          <a:p>
            <a:pPr marL="274320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074" name="Picture 2" descr="Schloss Schönbrunn bezoeken; paleis van Sissi in Wenen - Reis-liefde.nl">
            <a:extLst>
              <a:ext uri="{FF2B5EF4-FFF2-40B4-BE49-F238E27FC236}">
                <a16:creationId xmlns:a16="http://schemas.microsoft.com/office/drawing/2014/main" id="{FA71BDE3-771A-7F97-6BD8-1D5BF966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02" y="2636076"/>
            <a:ext cx="6396410" cy="42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6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2D2B5-8A4C-2EF0-50CB-8E531F0F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25A582-A04C-5EE5-0EB1-DD08CCCB9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A&amp;O Wien </a:t>
            </a:r>
            <a:r>
              <a:rPr lang="nl-BE" dirty="0" err="1"/>
              <a:t>Hauptbahnhof</a:t>
            </a:r>
            <a:endParaRPr lang="nl-BE" dirty="0"/>
          </a:p>
          <a:p>
            <a:r>
              <a:rPr lang="nl-BE" dirty="0"/>
              <a:t>Kamers van 6 personen</a:t>
            </a:r>
          </a:p>
          <a:p>
            <a:r>
              <a:rPr lang="nl-BE" dirty="0"/>
              <a:t>Ontbijt inclusief</a:t>
            </a:r>
          </a:p>
          <a:p>
            <a:r>
              <a:rPr lang="nl-BE" dirty="0"/>
              <a:t>Vlakbij openbaar vervoer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0362BF-DC83-1300-829E-F5257B29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232" y="674486"/>
            <a:ext cx="5449896" cy="55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1CD4A-BEDB-4CE7-4505-BCF79947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Bezienswaardigheden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8ABF96-09C8-B706-E72E-815BB93DE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Hofburg</a:t>
            </a:r>
            <a:endParaRPr lang="nl-BE" dirty="0"/>
          </a:p>
          <a:p>
            <a:r>
              <a:rPr lang="nl-BE"/>
              <a:t>Schönbrunn</a:t>
            </a:r>
            <a:endParaRPr lang="nl-BE" dirty="0"/>
          </a:p>
          <a:p>
            <a:r>
              <a:rPr lang="nl-BE" dirty="0" err="1"/>
              <a:t>Zentralfriedhof</a:t>
            </a:r>
            <a:endParaRPr lang="nl-BE" dirty="0"/>
          </a:p>
          <a:p>
            <a:r>
              <a:rPr lang="nl-BE" dirty="0" err="1"/>
              <a:t>Schmetterlinghaus</a:t>
            </a:r>
            <a:endParaRPr lang="nl-BE" dirty="0"/>
          </a:p>
          <a:p>
            <a:r>
              <a:rPr lang="nl-BE" dirty="0"/>
              <a:t>Nationale bibliotheek</a:t>
            </a:r>
          </a:p>
          <a:p>
            <a:r>
              <a:rPr lang="nl-BE" dirty="0"/>
              <a:t>En nog veel meer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50CFB8-FEAC-752C-A381-BF19926D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27" y="319303"/>
            <a:ext cx="3855891" cy="16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chloss Schönbrunn (Wenen) - 2022 Alles wat u moet weten VOORDAT je gaat -  Tripadvisor">
            <a:extLst>
              <a:ext uri="{FF2B5EF4-FFF2-40B4-BE49-F238E27FC236}">
                <a16:creationId xmlns:a16="http://schemas.microsoft.com/office/drawing/2014/main" id="{4D605CC1-18DC-3C10-032F-1BC06D6A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71" y="2385057"/>
            <a:ext cx="2783847" cy="208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iener Zentralfriedhof - Friedhofplan, Öffnungszeiten, Anfahrt">
            <a:extLst>
              <a:ext uri="{FF2B5EF4-FFF2-40B4-BE49-F238E27FC236}">
                <a16:creationId xmlns:a16="http://schemas.microsoft.com/office/drawing/2014/main" id="{E40DDCF7-30AB-5165-F315-BDD842F61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75" y="2258815"/>
            <a:ext cx="3380633" cy="16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chmetterlinghaus (Wenen) - 2022 Alles wat u moet weten VOORDAT je gaat -  Tripadvisor">
            <a:extLst>
              <a:ext uri="{FF2B5EF4-FFF2-40B4-BE49-F238E27FC236}">
                <a16:creationId xmlns:a16="http://schemas.microsoft.com/office/drawing/2014/main" id="{542846CE-0E4D-9828-E518-C9F5C0665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1" y="4193067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Österreichische Nationalbibliothek - Wikipedia">
            <a:extLst>
              <a:ext uri="{FF2B5EF4-FFF2-40B4-BE49-F238E27FC236}">
                <a16:creationId xmlns:a16="http://schemas.microsoft.com/office/drawing/2014/main" id="{E3D93318-2A60-4A4B-139C-2CAE41D8A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76" y="4681353"/>
            <a:ext cx="3177591" cy="1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7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9810D-90FD-58A2-DF5B-734247B75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Overige activiteiten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7ABE49-BCAC-3EDF-31C2-F20106C5C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Studentenstad</a:t>
            </a:r>
          </a:p>
          <a:p>
            <a:r>
              <a:rPr lang="nl-BE" dirty="0"/>
              <a:t>Opera/concert</a:t>
            </a:r>
          </a:p>
          <a:p>
            <a:r>
              <a:rPr lang="nl-BE" dirty="0"/>
              <a:t>Enorm veel musea:</a:t>
            </a:r>
          </a:p>
          <a:p>
            <a:pPr lvl="1"/>
            <a:r>
              <a:rPr lang="nl-BE" dirty="0"/>
              <a:t>Freud</a:t>
            </a:r>
          </a:p>
          <a:p>
            <a:pPr lvl="1"/>
            <a:r>
              <a:rPr lang="nl-BE" dirty="0"/>
              <a:t>Militair</a:t>
            </a:r>
          </a:p>
          <a:p>
            <a:pPr lvl="1"/>
            <a:r>
              <a:rPr lang="nl-BE" dirty="0"/>
              <a:t>Kunsthistorisch</a:t>
            </a:r>
          </a:p>
          <a:p>
            <a:pPr lvl="1"/>
            <a:r>
              <a:rPr lang="nl-BE" dirty="0"/>
              <a:t>…</a:t>
            </a:r>
          </a:p>
          <a:p>
            <a:pPr lvl="1"/>
            <a:endParaRPr lang="nl-BE" dirty="0"/>
          </a:p>
        </p:txBody>
      </p:sp>
      <p:pic>
        <p:nvPicPr>
          <p:cNvPr id="5122" name="Picture 2" descr="Musea in Wenen">
            <a:extLst>
              <a:ext uri="{FF2B5EF4-FFF2-40B4-BE49-F238E27FC236}">
                <a16:creationId xmlns:a16="http://schemas.microsoft.com/office/drawing/2014/main" id="{32DCB15F-0B9F-8511-47EB-30B2C7732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05" y="677863"/>
            <a:ext cx="4606672" cy="3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 10 BESTE concerten &amp; shows in Wenen - Tripadvisor">
            <a:extLst>
              <a:ext uri="{FF2B5EF4-FFF2-40B4-BE49-F238E27FC236}">
                <a16:creationId xmlns:a16="http://schemas.microsoft.com/office/drawing/2014/main" id="{F0ECF02B-6902-D0B0-2A12-CDAFE5AC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98" y="304800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7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0DC7C-36A0-DA92-ABE1-DBB01168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Praktisch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064F22-2EA5-17DE-AD5A-C9C9D336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Vrijdag 3 februari nachttrein heen vanuit Brussel</a:t>
            </a:r>
          </a:p>
          <a:p>
            <a:r>
              <a:rPr lang="nl-BE" dirty="0"/>
              <a:t>Donderdag 9 februari nachttrein terug vanuit Wenen</a:t>
            </a:r>
          </a:p>
          <a:p>
            <a:r>
              <a:rPr lang="nl-BE" dirty="0"/>
              <a:t>Prijs: </a:t>
            </a:r>
            <a:r>
              <a:rPr lang="nl-NL" sz="1800" dirty="0"/>
              <a:t> ~ €350</a:t>
            </a:r>
          </a:p>
          <a:p>
            <a:pPr lvl="1"/>
            <a:r>
              <a:rPr lang="nl-NL" dirty="0"/>
              <a:t>Incl. vervoer, verblijf, ontbijt, tickets, activiteiten</a:t>
            </a:r>
          </a:p>
          <a:p>
            <a:pPr lvl="1"/>
            <a:r>
              <a:rPr lang="nl-NL" dirty="0"/>
              <a:t>Excl. middag- en avondeten</a:t>
            </a:r>
          </a:p>
          <a:p>
            <a:r>
              <a:rPr lang="nl-NL" dirty="0"/>
              <a:t>Inschrijvingen</a:t>
            </a:r>
          </a:p>
          <a:p>
            <a:r>
              <a:rPr lang="nl-NL" dirty="0"/>
              <a:t>42 plaatsen (cultuur inclusief)</a:t>
            </a:r>
            <a:endParaRPr lang="nl-BE" dirty="0"/>
          </a:p>
        </p:txBody>
      </p:sp>
      <p:pic>
        <p:nvPicPr>
          <p:cNvPr id="6146" name="Picture 2" descr="Wenen, Oostenrijk Op Uitstekende Kaart Van Europa Wordt Gespeld Dat Stock  Afbeelding - Image of zaken, bestemming: 78865023">
            <a:extLst>
              <a:ext uri="{FF2B5EF4-FFF2-40B4-BE49-F238E27FC236}">
                <a16:creationId xmlns:a16="http://schemas.microsoft.com/office/drawing/2014/main" id="{88BE1D48-CD39-4608-E15D-47FE81C9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9"/>
          <a:stretch/>
        </p:blipFill>
        <p:spPr bwMode="auto">
          <a:xfrm>
            <a:off x="6578086" y="2896083"/>
            <a:ext cx="5613914" cy="36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86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81B24-C014-B7F8-21AB-DFECEBFC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131220-B7A7-5D07-0D72-5B5010484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Aanspreken op campus</a:t>
            </a:r>
          </a:p>
          <a:p>
            <a:r>
              <a:rPr lang="nl-BE" dirty="0">
                <a:hlinkClick r:id="rId2"/>
              </a:rPr>
              <a:t>cultuur@wina.be</a:t>
            </a:r>
            <a:endParaRPr lang="nl-BE" dirty="0"/>
          </a:p>
        </p:txBody>
      </p:sp>
      <p:pic>
        <p:nvPicPr>
          <p:cNvPr id="7170" name="Picture 2" descr="Vienna - Wikipedia">
            <a:extLst>
              <a:ext uri="{FF2B5EF4-FFF2-40B4-BE49-F238E27FC236}">
                <a16:creationId xmlns:a16="http://schemas.microsoft.com/office/drawing/2014/main" id="{2C72F73B-57D8-CC3E-9E72-5B46BA09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28" y="0"/>
            <a:ext cx="6892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84316"/>
      </p:ext>
    </p:extLst>
  </p:cSld>
  <p:clrMapOvr>
    <a:masterClrMapping/>
  </p:clrMapOvr>
</p:sld>
</file>

<file path=ppt/theme/theme1.xml><?xml version="1.0" encoding="utf-8"?>
<a:theme xmlns:a="http://schemas.openxmlformats.org/drawingml/2006/main" name="Weergave">
  <a:themeElements>
    <a:clrScheme name="Weergave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Weergave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eergave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TM03457515[[fn=Weergave]]</Template>
  <TotalTime>49</TotalTime>
  <Words>133</Words>
  <Application>Microsoft Office PowerPoint</Application>
  <PresentationFormat>Breedbeeld</PresentationFormat>
  <Paragraphs>48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Century Schoolbook</vt:lpstr>
      <vt:lpstr>Wingdings 2</vt:lpstr>
      <vt:lpstr>Weergave</vt:lpstr>
      <vt:lpstr>Cultuurreis Wenen </vt:lpstr>
      <vt:lpstr>Wacht even, Cultuurreis?</vt:lpstr>
      <vt:lpstr>Wenen</vt:lpstr>
      <vt:lpstr>Hostel</vt:lpstr>
      <vt:lpstr>Bezienswaardigheden</vt:lpstr>
      <vt:lpstr>Overige activiteiten</vt:lpstr>
      <vt:lpstr>Praktisch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Cultuurreis Wenen </dc:title>
  <dc:creator>Nathan Bogaerts</dc:creator>
  <cp:lastModifiedBy>Nathan Bogaerts</cp:lastModifiedBy>
  <cp:revision>3</cp:revision>
  <dcterms:created xsi:type="dcterms:W3CDTF">2022-10-12T12:47:02Z</dcterms:created>
  <dcterms:modified xsi:type="dcterms:W3CDTF">2022-10-13T16:14:54Z</dcterms:modified>
</cp:coreProperties>
</file>