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66" r:id="rId4"/>
    <p:sldId id="260" r:id="rId5"/>
    <p:sldId id="258" r:id="rId6"/>
    <p:sldId id="259" r:id="rId7"/>
    <p:sldId id="263" r:id="rId8"/>
    <p:sldId id="264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332BD788-5E89-4C56-8A58-019FBD378D8D}" type="datetimeFigureOut">
              <a:rPr lang="nl-BE" smtClean="0"/>
              <a:t>7/10/2025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DB0634D-F17E-4FF2-A007-C36F904656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844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D788-5E89-4C56-8A58-019FBD378D8D}" type="datetimeFigureOut">
              <a:rPr lang="nl-BE" smtClean="0"/>
              <a:t>7/10/2025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634D-F17E-4FF2-A007-C36F904656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839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32BD788-5E89-4C56-8A58-019FBD378D8D}" type="datetimeFigureOut">
              <a:rPr lang="nl-BE" smtClean="0"/>
              <a:t>7/10/2025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DB0634D-F17E-4FF2-A007-C36F904656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866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D788-5E89-4C56-8A58-019FBD378D8D}" type="datetimeFigureOut">
              <a:rPr lang="nl-BE" smtClean="0"/>
              <a:t>7/10/2025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634D-F17E-4FF2-A007-C36F904656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189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32BD788-5E89-4C56-8A58-019FBD378D8D}" type="datetimeFigureOut">
              <a:rPr lang="nl-BE" smtClean="0"/>
              <a:t>7/10/2025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DB0634D-F17E-4FF2-A007-C36F904656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734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32BD788-5E89-4C56-8A58-019FBD378D8D}" type="datetimeFigureOut">
              <a:rPr lang="nl-BE" smtClean="0"/>
              <a:t>7/10/2025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DB0634D-F17E-4FF2-A007-C36F904656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065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32BD788-5E89-4C56-8A58-019FBD378D8D}" type="datetimeFigureOut">
              <a:rPr lang="nl-BE" smtClean="0"/>
              <a:t>7/10/2025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DB0634D-F17E-4FF2-A007-C36F904656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041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D788-5E89-4C56-8A58-019FBD378D8D}" type="datetimeFigureOut">
              <a:rPr lang="nl-BE" smtClean="0"/>
              <a:t>7/10/2025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634D-F17E-4FF2-A007-C36F904656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577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32BD788-5E89-4C56-8A58-019FBD378D8D}" type="datetimeFigureOut">
              <a:rPr lang="nl-BE" smtClean="0"/>
              <a:t>7/10/2025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DB0634D-F17E-4FF2-A007-C36F904656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271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D788-5E89-4C56-8A58-019FBD378D8D}" type="datetimeFigureOut">
              <a:rPr lang="nl-BE" smtClean="0"/>
              <a:t>7/10/2025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634D-F17E-4FF2-A007-C36F904656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405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32BD788-5E89-4C56-8A58-019FBD378D8D}" type="datetimeFigureOut">
              <a:rPr lang="nl-BE" smtClean="0"/>
              <a:t>7/10/2025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BDB0634D-F17E-4FF2-A007-C36F904656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621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BD788-5E89-4C56-8A58-019FBD378D8D}" type="datetimeFigureOut">
              <a:rPr lang="nl-BE" smtClean="0"/>
              <a:t>7/10/2025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634D-F17E-4FF2-A007-C36F904656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594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B7426C-3904-FB12-CFFE-F197727EBB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/>
              <a:t>Wina</a:t>
            </a:r>
            <a:r>
              <a:rPr lang="nl-BE" dirty="0"/>
              <a:t> Culture trip 2026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4F65217-267B-3C0C-4179-6E662D0DC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err="1"/>
              <a:t>What</a:t>
            </a:r>
            <a:r>
              <a:rPr lang="nl-BE" dirty="0"/>
              <a:t>, </a:t>
            </a:r>
            <a:r>
              <a:rPr lang="nl-BE" dirty="0" err="1"/>
              <a:t>Who</a:t>
            </a:r>
            <a:r>
              <a:rPr lang="nl-BE" dirty="0"/>
              <a:t>, </a:t>
            </a:r>
            <a:r>
              <a:rPr lang="nl-BE" dirty="0" err="1"/>
              <a:t>When</a:t>
            </a:r>
            <a:r>
              <a:rPr lang="nl-BE" dirty="0"/>
              <a:t>, </a:t>
            </a:r>
            <a:r>
              <a:rPr lang="nl-BE" dirty="0" err="1"/>
              <a:t>Where</a:t>
            </a:r>
            <a:r>
              <a:rPr lang="nl-B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0265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59E86-0E5A-E748-E3EB-BC001D24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Summary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FA0338-A9E5-4D84-5EFF-A5AFB2221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Kraków</a:t>
            </a:r>
          </a:p>
          <a:p>
            <a:r>
              <a:rPr lang="nl-BE" dirty="0" err="1"/>
              <a:t>Activities</a:t>
            </a:r>
            <a:endParaRPr lang="nl-BE" dirty="0"/>
          </a:p>
          <a:p>
            <a:r>
              <a:rPr lang="nl-BE" dirty="0"/>
              <a:t>Culture Pass</a:t>
            </a:r>
          </a:p>
          <a:p>
            <a:r>
              <a:rPr lang="nl-BE" dirty="0"/>
              <a:t>Party rock hostel</a:t>
            </a:r>
          </a:p>
        </p:txBody>
      </p:sp>
    </p:spTree>
    <p:extLst>
      <p:ext uri="{BB962C8B-B14F-4D97-AF65-F5344CB8AC3E}">
        <p14:creationId xmlns:p14="http://schemas.microsoft.com/office/powerpoint/2010/main" val="627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5DBBC-09E7-AF59-F768-861B9D87B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Any</a:t>
            </a:r>
            <a:r>
              <a:rPr lang="nl-BE" dirty="0"/>
              <a:t> </a:t>
            </a:r>
            <a:r>
              <a:rPr lang="nl-BE" dirty="0" err="1"/>
              <a:t>questions</a:t>
            </a:r>
            <a:r>
              <a:rPr lang="nl-BE" dirty="0"/>
              <a:t>?</a:t>
            </a:r>
          </a:p>
        </p:txBody>
      </p:sp>
      <p:pic>
        <p:nvPicPr>
          <p:cNvPr id="4098" name="Picture 2" descr="Veelgestelde vragen | SmartCube">
            <a:extLst>
              <a:ext uri="{FF2B5EF4-FFF2-40B4-BE49-F238E27FC236}">
                <a16:creationId xmlns:a16="http://schemas.microsoft.com/office/drawing/2014/main" id="{E11EE01C-082E-71F2-F837-E4B2A45C95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310" y="0"/>
            <a:ext cx="6477690" cy="683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7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DA440-2364-EF96-62C9-272F15C46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cultuurreis?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975D63-6EA3-AD59-DA8F-FC64D05F5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356" y="803185"/>
            <a:ext cx="6281873" cy="5248622"/>
          </a:xfrm>
        </p:spPr>
        <p:txBody>
          <a:bodyPr/>
          <a:lstStyle/>
          <a:p>
            <a:r>
              <a:rPr lang="nl-BE" dirty="0" err="1"/>
              <a:t>Yearly</a:t>
            </a:r>
            <a:endParaRPr lang="nl-BE" dirty="0"/>
          </a:p>
          <a:p>
            <a:r>
              <a:rPr lang="nl-BE" dirty="0"/>
              <a:t>City</a:t>
            </a:r>
          </a:p>
          <a:p>
            <a:r>
              <a:rPr lang="nl-BE" dirty="0"/>
              <a:t>Culture</a:t>
            </a:r>
          </a:p>
          <a:p>
            <a:r>
              <a:rPr lang="nl-BE" dirty="0" err="1"/>
              <a:t>Walking</a:t>
            </a:r>
            <a:endParaRPr lang="nl-BE" dirty="0"/>
          </a:p>
          <a:p>
            <a:r>
              <a:rPr lang="nl-BE" dirty="0"/>
              <a:t>Concert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17DCBA5-1F76-1B27-EB78-10D714456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773" y="1981002"/>
            <a:ext cx="5182186" cy="2892989"/>
          </a:xfrm>
          <a:prstGeom prst="rect">
            <a:avLst/>
          </a:prstGeom>
        </p:spPr>
      </p:pic>
      <p:pic>
        <p:nvPicPr>
          <p:cNvPr id="1026" name="Picture 2" descr="Discover Dublin | Ireland.com">
            <a:extLst>
              <a:ext uri="{FF2B5EF4-FFF2-40B4-BE49-F238E27FC236}">
                <a16:creationId xmlns:a16="http://schemas.microsoft.com/office/drawing/2014/main" id="{7C221D1A-D2F7-AB5A-FBAC-9F6CB510E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774" y="1959664"/>
            <a:ext cx="5182185" cy="291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enna: Visit Austria's capital in Summer">
            <a:extLst>
              <a:ext uri="{FF2B5EF4-FFF2-40B4-BE49-F238E27FC236}">
                <a16:creationId xmlns:a16="http://schemas.microsoft.com/office/drawing/2014/main" id="{6D5A0D5E-1A00-AC7C-51A5-384C7A5E0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251" y="2250425"/>
            <a:ext cx="5447228" cy="233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isbon Vacations &amp; Tours 2025/2026 | Goway Travel">
            <a:extLst>
              <a:ext uri="{FF2B5EF4-FFF2-40B4-BE49-F238E27FC236}">
                <a16:creationId xmlns:a16="http://schemas.microsoft.com/office/drawing/2014/main" id="{9513663B-5A31-3532-0A50-8E2148B95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69" y="1798763"/>
            <a:ext cx="4854193" cy="323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00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32D2B1-3C62-800A-C5D0-163A5551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Practical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F42484-50B8-5262-C62E-D9600C0BE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Sat</a:t>
            </a:r>
            <a:r>
              <a:rPr lang="nl-BE" dirty="0"/>
              <a:t> 31/1 tot </a:t>
            </a:r>
            <a:r>
              <a:rPr lang="nl-BE" dirty="0" err="1"/>
              <a:t>Fri</a:t>
            </a:r>
            <a:r>
              <a:rPr lang="nl-BE" dirty="0"/>
              <a:t> 6/2 (Class free week)</a:t>
            </a:r>
          </a:p>
          <a:p>
            <a:r>
              <a:rPr lang="nl-BE" dirty="0"/>
              <a:t>€350-370, first </a:t>
            </a:r>
            <a:r>
              <a:rPr lang="nl-BE" dirty="0" err="1"/>
              <a:t>payment</a:t>
            </a:r>
            <a:r>
              <a:rPr lang="nl-BE" dirty="0"/>
              <a:t> of €220</a:t>
            </a:r>
          </a:p>
          <a:p>
            <a:r>
              <a:rPr lang="nl-BE" dirty="0"/>
              <a:t>Next week on </a:t>
            </a:r>
            <a:r>
              <a:rPr lang="nl-BE" dirty="0" err="1"/>
              <a:t>Monday</a:t>
            </a:r>
            <a:r>
              <a:rPr lang="nl-BE" dirty="0"/>
              <a:t>: </a:t>
            </a:r>
            <a:r>
              <a:rPr lang="nl-BE" dirty="0" err="1"/>
              <a:t>registration</a:t>
            </a:r>
            <a:r>
              <a:rPr lang="nl-BE" dirty="0"/>
              <a:t> </a:t>
            </a:r>
            <a:r>
              <a:rPr lang="nl-BE" dirty="0" err="1"/>
              <a:t>opens</a:t>
            </a:r>
            <a:r>
              <a:rPr lang="nl-BE" dirty="0"/>
              <a:t> at 1PM</a:t>
            </a:r>
          </a:p>
        </p:txBody>
      </p:sp>
    </p:spTree>
    <p:extLst>
      <p:ext uri="{BB962C8B-B14F-4D97-AF65-F5344CB8AC3E}">
        <p14:creationId xmlns:p14="http://schemas.microsoft.com/office/powerpoint/2010/main" val="3207192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F8758E-583F-90C8-0691-5F8EB22B0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 go </a:t>
            </a:r>
            <a:r>
              <a:rPr lang="nl-BE" dirty="0" err="1"/>
              <a:t>to</a:t>
            </a:r>
            <a:r>
              <a:rPr lang="nl-B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0912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6185244-4A9A-05F6-3572-EECE52DAF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" b="507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54A5669-5199-45B8-4DE6-E69EF88C3A71}"/>
              </a:ext>
            </a:extLst>
          </p:cNvPr>
          <p:cNvSpPr txBox="1"/>
          <p:nvPr/>
        </p:nvSpPr>
        <p:spPr>
          <a:xfrm>
            <a:off x="3349584" y="5533279"/>
            <a:ext cx="5492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b="1" dirty="0">
                <a:solidFill>
                  <a:schemeClr val="bg1"/>
                </a:solidFill>
              </a:rPr>
              <a:t>KRAKÓW</a:t>
            </a:r>
          </a:p>
        </p:txBody>
      </p:sp>
    </p:spTree>
    <p:extLst>
      <p:ext uri="{BB962C8B-B14F-4D97-AF65-F5344CB8AC3E}">
        <p14:creationId xmlns:p14="http://schemas.microsoft.com/office/powerpoint/2010/main" val="3885252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865B9-176B-BC7E-62AC-12AAE9E99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What</a:t>
            </a:r>
            <a:r>
              <a:rPr lang="nl-BE" dirty="0"/>
              <a:t> are we </a:t>
            </a:r>
            <a:r>
              <a:rPr lang="nl-BE" dirty="0" err="1"/>
              <a:t>gonna</a:t>
            </a:r>
            <a:r>
              <a:rPr lang="nl-BE" dirty="0"/>
              <a:t> do?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C64782-8344-8DB7-BC88-B2838DA10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Wawel</a:t>
            </a:r>
            <a:r>
              <a:rPr lang="nl-BE" dirty="0"/>
              <a:t> </a:t>
            </a:r>
            <a:r>
              <a:rPr lang="nl-BE" dirty="0" err="1"/>
              <a:t>Castle</a:t>
            </a:r>
            <a:endParaRPr lang="nl-BE" dirty="0"/>
          </a:p>
          <a:p>
            <a:r>
              <a:rPr lang="nl-BE" dirty="0"/>
              <a:t>Concert (</a:t>
            </a:r>
            <a:r>
              <a:rPr lang="nl-BE" dirty="0" err="1"/>
              <a:t>optional</a:t>
            </a:r>
            <a:r>
              <a:rPr lang="nl-BE" dirty="0"/>
              <a:t>)</a:t>
            </a:r>
          </a:p>
          <a:p>
            <a:r>
              <a:rPr lang="nl-BE" dirty="0"/>
              <a:t>Walk</a:t>
            </a:r>
          </a:p>
          <a:p>
            <a:r>
              <a:rPr lang="nl-BE" dirty="0" err="1"/>
              <a:t>Wieliczka</a:t>
            </a:r>
            <a:r>
              <a:rPr lang="nl-BE" dirty="0"/>
              <a:t> </a:t>
            </a:r>
            <a:r>
              <a:rPr lang="nl-BE" dirty="0" err="1"/>
              <a:t>salt</a:t>
            </a:r>
            <a:r>
              <a:rPr lang="nl-BE" dirty="0"/>
              <a:t> mines</a:t>
            </a:r>
          </a:p>
          <a:p>
            <a:r>
              <a:rPr lang="nl-BE" dirty="0"/>
              <a:t>Auschwitz (optioneel)</a:t>
            </a:r>
          </a:p>
        </p:txBody>
      </p:sp>
      <p:pic>
        <p:nvPicPr>
          <p:cNvPr id="2050" name="Picture 2" descr="Wawel Castle | History, Architecture &amp; Must-See Highlights">
            <a:extLst>
              <a:ext uri="{FF2B5EF4-FFF2-40B4-BE49-F238E27FC236}">
                <a16:creationId xmlns:a16="http://schemas.microsoft.com/office/drawing/2014/main" id="{FF2E68D9-E875-84F5-8474-9B344F1A1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04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n.1 of Krakow: Queen Candlelight Concert at Royal Chopin Hall activity in Krakow, uploaded by supplier">
            <a:extLst>
              <a:ext uri="{FF2B5EF4-FFF2-40B4-BE49-F238E27FC236}">
                <a16:creationId xmlns:a16="http://schemas.microsoft.com/office/drawing/2014/main" id="{6489EC89-3778-9C9F-7124-0B3FAAD51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18" y="22536"/>
            <a:ext cx="10619270" cy="685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rom Krakow: Wieliczka Salt Mine Tour">
            <a:extLst>
              <a:ext uri="{FF2B5EF4-FFF2-40B4-BE49-F238E27FC236}">
                <a16:creationId xmlns:a16="http://schemas.microsoft.com/office/drawing/2014/main" id="{FC1BF171-E7EF-D23F-50D1-A74B07104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35" y="65798"/>
            <a:ext cx="10275129" cy="685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ravel Tips &amp; Articles Krakow - KLM Suriname">
            <a:extLst>
              <a:ext uri="{FF2B5EF4-FFF2-40B4-BE49-F238E27FC236}">
                <a16:creationId xmlns:a16="http://schemas.microsoft.com/office/drawing/2014/main" id="{D4343DF5-5B81-3CCA-A9E2-79526E957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79496"/>
            <a:ext cx="12192001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8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BADF2-9F4F-DBE5-7968-541B8E10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Culture pass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BBA634-DA9D-8065-BD43-EAF88B0A0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Last 3 </a:t>
            </a:r>
            <a:r>
              <a:rPr lang="nl-BE" dirty="0" err="1"/>
              <a:t>days</a:t>
            </a:r>
            <a:endParaRPr lang="nl-BE" dirty="0"/>
          </a:p>
          <a:p>
            <a:r>
              <a:rPr lang="nl-BE" dirty="0"/>
              <a:t>38 museums/</a:t>
            </a:r>
            <a:r>
              <a:rPr lang="nl-BE" dirty="0" err="1"/>
              <a:t>monuments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free</a:t>
            </a:r>
          </a:p>
          <a:p>
            <a:r>
              <a:rPr lang="nl-BE" dirty="0"/>
              <a:t>TAKE YOUR STUDENT ID WITH YOU!!!</a:t>
            </a:r>
          </a:p>
          <a:p>
            <a:r>
              <a:rPr lang="nl-BE" dirty="0"/>
              <a:t>Vrijheid</a:t>
            </a:r>
          </a:p>
          <a:p>
            <a:r>
              <a:rPr lang="nl-BE" dirty="0" err="1"/>
              <a:t>Included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price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6968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3228AC-0C95-C141-C733-3B5FA0163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How do we get </a:t>
            </a:r>
            <a:r>
              <a:rPr lang="nl-BE" dirty="0" err="1"/>
              <a:t>there</a:t>
            </a:r>
            <a:r>
              <a:rPr lang="nl-BE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5C40AC-ED82-7AFA-13DC-83320D2F2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Plane</a:t>
            </a:r>
            <a:r>
              <a:rPr lang="nl-BE" dirty="0"/>
              <a:t> (CRL, Meet in Leuven)</a:t>
            </a:r>
          </a:p>
          <a:p>
            <a:r>
              <a:rPr lang="nl-BE" dirty="0"/>
              <a:t>Back (EIN, End in Antwerpen)</a:t>
            </a:r>
          </a:p>
        </p:txBody>
      </p:sp>
    </p:spTree>
    <p:extLst>
      <p:ext uri="{BB962C8B-B14F-4D97-AF65-F5344CB8AC3E}">
        <p14:creationId xmlns:p14="http://schemas.microsoft.com/office/powerpoint/2010/main" val="164317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00FFD-177A-3AA0-9DA3-3932AEC0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 slapen we?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0800F9-6910-BDEB-6E52-7688A6D7A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Party rock hostel</a:t>
            </a:r>
          </a:p>
          <a:p>
            <a:r>
              <a:rPr lang="nl-BE" dirty="0"/>
              <a:t>Happy </a:t>
            </a:r>
            <a:r>
              <a:rPr lang="nl-BE" dirty="0" err="1"/>
              <a:t>hour</a:t>
            </a:r>
            <a:endParaRPr lang="nl-BE" dirty="0"/>
          </a:p>
          <a:p>
            <a:r>
              <a:rPr lang="nl-BE" dirty="0"/>
              <a:t>Party hostel</a:t>
            </a:r>
          </a:p>
        </p:txBody>
      </p:sp>
      <p:pic>
        <p:nvPicPr>
          <p:cNvPr id="3074" name="Picture 2" descr="Foto's van Let's Rock Party Hostel">
            <a:extLst>
              <a:ext uri="{FF2B5EF4-FFF2-40B4-BE49-F238E27FC236}">
                <a16:creationId xmlns:a16="http://schemas.microsoft.com/office/drawing/2014/main" id="{738D165E-1ED1-CEB9-4E93-08F1E9AB9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31" y="-1503"/>
            <a:ext cx="1028197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41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Override1.xml><?xml version="1.0" encoding="utf-8"?>
<a:themeOverride xmlns:a="http://schemas.openxmlformats.org/drawingml/2006/main">
  <a:clrScheme name="Atlas">
    <a:dk1>
      <a:sysClr val="windowText" lastClr="000000"/>
    </a:dk1>
    <a:lt1>
      <a:sysClr val="window" lastClr="FFFFFF"/>
    </a:lt1>
    <a:dk2>
      <a:srgbClr val="454545"/>
    </a:dk2>
    <a:lt2>
      <a:srgbClr val="E0E0E0"/>
    </a:lt2>
    <a:accent1>
      <a:srgbClr val="F81B02"/>
    </a:accent1>
    <a:accent2>
      <a:srgbClr val="FC7715"/>
    </a:accent2>
    <a:accent3>
      <a:srgbClr val="AFBF41"/>
    </a:accent3>
    <a:accent4>
      <a:srgbClr val="50C49F"/>
    </a:accent4>
    <a:accent5>
      <a:srgbClr val="3B95C4"/>
    </a:accent5>
    <a:accent6>
      <a:srgbClr val="B560D4"/>
    </a:accent6>
    <a:hlink>
      <a:srgbClr val="FC5A1A"/>
    </a:hlink>
    <a:folHlink>
      <a:srgbClr val="B49E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</Words>
  <Application>Microsoft Office PowerPoint</Application>
  <PresentationFormat>Breedbeeld</PresentationFormat>
  <Paragraphs>39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Calibri Light</vt:lpstr>
      <vt:lpstr>Rockwell</vt:lpstr>
      <vt:lpstr>Wingdings</vt:lpstr>
      <vt:lpstr>Atlas</vt:lpstr>
      <vt:lpstr>Wina Culture trip 2026</vt:lpstr>
      <vt:lpstr>Wat is cultuurreis?</vt:lpstr>
      <vt:lpstr>Practical</vt:lpstr>
      <vt:lpstr>We go to…</vt:lpstr>
      <vt:lpstr>PowerPoint-presentatie</vt:lpstr>
      <vt:lpstr>What are we gonna do?</vt:lpstr>
      <vt:lpstr>Culture pass</vt:lpstr>
      <vt:lpstr>How do we get there?</vt:lpstr>
      <vt:lpstr>Waar slapen we?</vt:lpstr>
      <vt:lpstr>Summary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Brecht Ketelslegers Op de Beeck</dc:creator>
  <cp:lastModifiedBy>Brecht Ketelslegers Op de Beeck</cp:lastModifiedBy>
  <cp:revision>3</cp:revision>
  <dcterms:created xsi:type="dcterms:W3CDTF">2025-08-16T12:54:11Z</dcterms:created>
  <dcterms:modified xsi:type="dcterms:W3CDTF">2025-10-10T10:22:15Z</dcterms:modified>
</cp:coreProperties>
</file>